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616" r:id="rId4"/>
    <p:sldId id="729" r:id="rId5"/>
    <p:sldId id="619" r:id="rId6"/>
    <p:sldId id="620" r:id="rId7"/>
    <p:sldId id="728" r:id="rId8"/>
    <p:sldId id="621" r:id="rId9"/>
    <p:sldId id="622" r:id="rId10"/>
    <p:sldId id="623" r:id="rId11"/>
    <p:sldId id="624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730" r:id="rId38"/>
    <p:sldId id="651" r:id="rId39"/>
    <p:sldId id="652" r:id="rId40"/>
    <p:sldId id="653" r:id="rId41"/>
    <p:sldId id="654" r:id="rId42"/>
    <p:sldId id="655" r:id="rId43"/>
    <p:sldId id="656" r:id="rId44"/>
    <p:sldId id="657" r:id="rId45"/>
    <p:sldId id="658" r:id="rId46"/>
    <p:sldId id="659" r:id="rId47"/>
    <p:sldId id="660" r:id="rId48"/>
    <p:sldId id="661" r:id="rId49"/>
    <p:sldId id="662" r:id="rId50"/>
    <p:sldId id="663" r:id="rId51"/>
    <p:sldId id="731" r:id="rId52"/>
    <p:sldId id="664" r:id="rId53"/>
    <p:sldId id="665" r:id="rId54"/>
    <p:sldId id="666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  <p:sldId id="682" r:id="rId70"/>
    <p:sldId id="703" r:id="rId71"/>
    <p:sldId id="704" r:id="rId72"/>
    <p:sldId id="705" r:id="rId73"/>
    <p:sldId id="706" r:id="rId74"/>
    <p:sldId id="707" r:id="rId75"/>
    <p:sldId id="708" r:id="rId76"/>
    <p:sldId id="709" r:id="rId77"/>
    <p:sldId id="710" r:id="rId78"/>
    <p:sldId id="711" r:id="rId79"/>
    <p:sldId id="712" r:id="rId80"/>
    <p:sldId id="713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  <p:sldId id="722" r:id="rId90"/>
    <p:sldId id="723" r:id="rId91"/>
    <p:sldId id="724" r:id="rId92"/>
    <p:sldId id="725" r:id="rId93"/>
    <p:sldId id="726" r:id="rId94"/>
    <p:sldId id="727" r:id="rId95"/>
    <p:sldId id="683" r:id="rId96"/>
    <p:sldId id="684" r:id="rId97"/>
    <p:sldId id="421" r:id="rId98"/>
    <p:sldId id="469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umar" initials="AK" lastIdx="1" clrIdx="0">
    <p:extLst>
      <p:ext uri="{19B8F6BF-5375-455C-9EA6-DF929625EA0E}">
        <p15:presenceInfo xmlns:p15="http://schemas.microsoft.com/office/powerpoint/2012/main" userId="07957b5d71bfbf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~Abhishek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27" y="1075766"/>
            <a:ext cx="9739941" cy="44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0" y="853889"/>
            <a:ext cx="8971430" cy="49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84" y="861708"/>
            <a:ext cx="9819713" cy="48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64" y="1089213"/>
            <a:ext cx="10242684" cy="46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64" y="1089213"/>
            <a:ext cx="10242684" cy="46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11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49" y="982132"/>
            <a:ext cx="9318848" cy="49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26" y="994952"/>
            <a:ext cx="10028122" cy="49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900954"/>
            <a:ext cx="9583271" cy="50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1" y="982132"/>
            <a:ext cx="10063367" cy="49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6" y="900954"/>
            <a:ext cx="10046144" cy="48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0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4098" name="Picture 2" descr="Image result for human and mach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43" y="2557463"/>
            <a:ext cx="5891113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3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900954"/>
            <a:ext cx="10107706" cy="50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88" y="771806"/>
            <a:ext cx="9785327" cy="52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71" y="935066"/>
            <a:ext cx="9717656" cy="48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42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900954"/>
            <a:ext cx="10003491" cy="50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03" y="840442"/>
            <a:ext cx="9623560" cy="50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2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0271" y="793376"/>
            <a:ext cx="10362077" cy="52510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1039425"/>
            <a:ext cx="9993406" cy="45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4" y="941061"/>
            <a:ext cx="10216041" cy="493480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43300" y="982132"/>
            <a:ext cx="5499847" cy="712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11995" y="1172400"/>
            <a:ext cx="456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NAÏVE BAYES ALGORITHM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545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839570"/>
            <a:ext cx="9752478" cy="51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10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66" y="849763"/>
            <a:ext cx="10100982" cy="51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4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856778"/>
            <a:ext cx="9919445" cy="51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795690"/>
            <a:ext cx="9601196" cy="1303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3370490"/>
            <a:ext cx="9601196" cy="33189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4460" y="79873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player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59" y="2176386"/>
            <a:ext cx="3028523" cy="2388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15" y="1922940"/>
            <a:ext cx="4133850" cy="364807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8496293" y="1795147"/>
            <a:ext cx="1616043" cy="95474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51204" y="1949351"/>
            <a:ext cx="15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LOL!!!!</a:t>
            </a:r>
          </a:p>
          <a:p>
            <a:r>
              <a:rPr lang="en-US" b="1" dirty="0" smtClean="0"/>
              <a:t>That was easy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49990" y="5029958"/>
            <a:ext cx="145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DeepMind’s </a:t>
            </a:r>
          </a:p>
          <a:p>
            <a:r>
              <a:rPr lang="en-US" b="1" dirty="0" err="1" smtClean="0"/>
              <a:t>AlphaGo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70494" y="522303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 JIE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13587" y="803628"/>
            <a:ext cx="889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Go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140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927639"/>
            <a:ext cx="9704294" cy="49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1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70" y="676864"/>
            <a:ext cx="9849972" cy="52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5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25" y="900954"/>
            <a:ext cx="9805147" cy="51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95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900954"/>
            <a:ext cx="9784976" cy="48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00953"/>
            <a:ext cx="9442075" cy="49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7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797281"/>
            <a:ext cx="9538429" cy="49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29783"/>
            <a:ext cx="9829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Image result for random forest"/>
          <p:cNvSpPr>
            <a:spLocks noChangeAspect="1" noChangeArrowheads="1"/>
          </p:cNvSpPr>
          <p:nvPr/>
        </p:nvSpPr>
        <p:spPr bwMode="auto">
          <a:xfrm>
            <a:off x="3503893" y="2556932"/>
            <a:ext cx="3219636" cy="32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3192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73" y="507383"/>
            <a:ext cx="7778208" cy="58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3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947737"/>
            <a:ext cx="101631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51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28725"/>
            <a:ext cx="9982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49593" y="522777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33333"/>
                </a:solidFill>
                <a:latin typeface="Lora"/>
              </a:rPr>
              <a:t>AlphaZero</a:t>
            </a:r>
            <a:endParaRPr lang="en-US" b="1" dirty="0"/>
          </a:p>
        </p:txBody>
      </p:sp>
      <p:pic>
        <p:nvPicPr>
          <p:cNvPr id="6146" name="Picture 2" descr="Image result for AlphaZero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35" y="1378074"/>
            <a:ext cx="5462526" cy="36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919162"/>
            <a:ext cx="103155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95350"/>
            <a:ext cx="10439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4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957262"/>
            <a:ext cx="100774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33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47737"/>
            <a:ext cx="10287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971550"/>
            <a:ext cx="82010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18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00087"/>
            <a:ext cx="10620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66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619125"/>
            <a:ext cx="103536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3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42" y="677581"/>
            <a:ext cx="10257306" cy="53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3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7" y="781234"/>
            <a:ext cx="10228731" cy="53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09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71537"/>
            <a:ext cx="91344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of century!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Can a machine become </a:t>
            </a:r>
            <a:r>
              <a:rPr lang="en-US" sz="4800" b="1" dirty="0" smtClean="0"/>
              <a:t>Conscious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pic>
        <p:nvPicPr>
          <p:cNvPr id="7170" name="Picture 2" descr="Image result for conscio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012" y="3436442"/>
            <a:ext cx="4067735" cy="27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3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981075"/>
            <a:ext cx="101631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7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88" y="704918"/>
            <a:ext cx="9136713" cy="53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9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776287"/>
            <a:ext cx="9191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04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828675"/>
            <a:ext cx="94773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44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895350"/>
            <a:ext cx="85534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2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19" y="766763"/>
            <a:ext cx="9843481" cy="51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61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862207"/>
            <a:ext cx="10191749" cy="50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28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71525"/>
            <a:ext cx="103727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6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2500"/>
            <a:ext cx="10363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1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5362"/>
            <a:ext cx="10363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87506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16" y="326301"/>
            <a:ext cx="5261118" cy="61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31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890587"/>
            <a:ext cx="83058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771525"/>
            <a:ext cx="105060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97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500"/>
            <a:ext cx="10820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9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681037"/>
            <a:ext cx="10868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93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557212"/>
            <a:ext cx="104584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10820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49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809625"/>
            <a:ext cx="108775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89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66775"/>
            <a:ext cx="104679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1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876300"/>
            <a:ext cx="104965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5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33412"/>
            <a:ext cx="108489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87506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 descr="Image result for chart of emo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98" y="465744"/>
            <a:ext cx="5964590" cy="59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14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363" y="1937046"/>
            <a:ext cx="1592306" cy="19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6063502" y="2566935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770089" y="3543062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676329" y="3432124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874305" y="3264290"/>
            <a:ext cx="43704" cy="222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50977" y="3603812"/>
            <a:ext cx="225352" cy="161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748620" y="2717173"/>
            <a:ext cx="347379" cy="29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35924" y="2941567"/>
            <a:ext cx="224950" cy="406753"/>
          </a:xfrm>
          <a:prstGeom prst="ellipse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18729" y="3788769"/>
            <a:ext cx="239723" cy="367088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650838" y="2911660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830601" y="321983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405627" y="3539997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8" idx="0"/>
          </p:cNvCxnSpPr>
          <p:nvPr/>
        </p:nvCxnSpPr>
        <p:spPr>
          <a:xfrm flipH="1" flipV="1">
            <a:off x="2642345" y="2608729"/>
            <a:ext cx="292472" cy="611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195482" y="3761873"/>
            <a:ext cx="210145" cy="265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526746" y="3036753"/>
            <a:ext cx="198056" cy="102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5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499340"/>
            <a:ext cx="12192000" cy="597575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47090" y="3926689"/>
            <a:ext cx="121024" cy="10085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27" name="5-Point Star 26"/>
          <p:cNvSpPr/>
          <p:nvPr/>
        </p:nvSpPr>
        <p:spPr>
          <a:xfrm>
            <a:off x="5526740" y="2998918"/>
            <a:ext cx="208432" cy="221876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2534766" y="2526076"/>
            <a:ext cx="208432" cy="22187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4040841" y="3871891"/>
            <a:ext cx="208432" cy="221876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7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818628" y="3199904"/>
            <a:ext cx="229226" cy="111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6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76" y="982132"/>
            <a:ext cx="9480644" cy="45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14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818628" y="3199904"/>
            <a:ext cx="229226" cy="1111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6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521321" y="2847438"/>
            <a:ext cx="457200" cy="151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7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521321" y="2847438"/>
            <a:ext cx="457200" cy="151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654665" y="3983840"/>
            <a:ext cx="372729" cy="19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2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654665" y="3983840"/>
            <a:ext cx="372729" cy="19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3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681243" y="3130684"/>
            <a:ext cx="507230" cy="240223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" idx="1"/>
            <a:endCxn id="7" idx="1"/>
          </p:cNvCxnSpPr>
          <p:nvPr/>
        </p:nvCxnSpPr>
        <p:spPr>
          <a:xfrm>
            <a:off x="5705832" y="2681517"/>
            <a:ext cx="309280" cy="469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83268" y="5686721"/>
            <a:ext cx="7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" idx="1"/>
            <a:endCxn id="7" idx="1"/>
          </p:cNvCxnSpPr>
          <p:nvPr/>
        </p:nvCxnSpPr>
        <p:spPr>
          <a:xfrm>
            <a:off x="5705832" y="2681517"/>
            <a:ext cx="309280" cy="469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710308">
            <a:off x="3427982" y="3980195"/>
            <a:ext cx="823204" cy="22822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061014" y="4181487"/>
            <a:ext cx="553045" cy="68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1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061014" y="4181487"/>
            <a:ext cx="553045" cy="68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0171619">
            <a:off x="5506383" y="2604739"/>
            <a:ext cx="638661" cy="82348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5144194" y="3169998"/>
            <a:ext cx="667382" cy="142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7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6884" y="853889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7" y="1063825"/>
            <a:ext cx="9344582" cy="46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38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5144194" y="3169998"/>
            <a:ext cx="667382" cy="1426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90030" y="5679959"/>
            <a:ext cx="7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0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653074">
            <a:off x="2480925" y="2787042"/>
            <a:ext cx="598397" cy="25161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10" idx="4"/>
            <a:endCxn id="12" idx="1"/>
          </p:cNvCxnSpPr>
          <p:nvPr/>
        </p:nvCxnSpPr>
        <p:spPr>
          <a:xfrm>
            <a:off x="2460809" y="2334656"/>
            <a:ext cx="78236" cy="588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82728" y="3099051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10" idx="4"/>
            <a:endCxn id="12" idx="1"/>
          </p:cNvCxnSpPr>
          <p:nvPr/>
        </p:nvCxnSpPr>
        <p:spPr>
          <a:xfrm>
            <a:off x="2460809" y="2334656"/>
            <a:ext cx="78236" cy="5880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974" y="307593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681295" y="3110875"/>
            <a:ext cx="482747" cy="1102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512788"/>
            <a:ext cx="12192000" cy="597575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Oval 4"/>
          <p:cNvSpPr/>
          <p:nvPr/>
        </p:nvSpPr>
        <p:spPr>
          <a:xfrm>
            <a:off x="5688108" y="26667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974" y="3075933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7388" y="3136378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35172" y="32642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4059" y="4193250"/>
            <a:ext cx="121024" cy="1008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0297" y="2233803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18009" y="280709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521321" y="2907947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80329" y="4142824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67261" y="3926689"/>
            <a:ext cx="121024" cy="10085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48613" y="560485"/>
            <a:ext cx="554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 somebody say I_scream?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4315" y="2523438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37872" y="1764627"/>
            <a:ext cx="60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98694" y="2538946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82261" y="296481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40675" y="356084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8117" y="417476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00714" y="42498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5692" y="311788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01646" y="3126360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60769" y="331102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1951081" y="5491911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878672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593049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51824" y="5497508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071848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337176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801100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65024" y="5497510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65071" y="5497509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1895" y="5498532"/>
            <a:ext cx="121024" cy="10085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75858" y="5694132"/>
            <a:ext cx="76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Sandy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8458200" y="5686900"/>
            <a:ext cx="7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Shaun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9012531" y="570034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9410241" y="565550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10162414" y="571086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11372848" y="5655502"/>
            <a:ext cx="5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932460" y="5713117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049959" y="423446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Distance</a:t>
            </a:r>
            <a:endParaRPr lang="en-US" sz="2000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24851" y="1482561"/>
            <a:ext cx="13447" cy="4208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9719213" y="577063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Danna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10508416" y="5769806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11587526" y="5769179"/>
            <a:ext cx="8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Ronnie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11645153" y="5358268"/>
            <a:ext cx="342900" cy="181920"/>
          </a:xfrm>
          <a:custGeom>
            <a:avLst/>
            <a:gdLst>
              <a:gd name="connsiteX0" fmla="*/ 0 w 342900"/>
              <a:gd name="connsiteY0" fmla="*/ 181920 h 181920"/>
              <a:gd name="connsiteX1" fmla="*/ 174812 w 342900"/>
              <a:gd name="connsiteY1" fmla="*/ 385 h 181920"/>
              <a:gd name="connsiteX2" fmla="*/ 342900 w 342900"/>
              <a:gd name="connsiteY2" fmla="*/ 134856 h 18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" h="181920">
                <a:moveTo>
                  <a:pt x="0" y="181920"/>
                </a:moveTo>
                <a:cubicBezTo>
                  <a:pt x="58831" y="95074"/>
                  <a:pt x="117662" y="8229"/>
                  <a:pt x="174812" y="385"/>
                </a:cubicBezTo>
                <a:cubicBezTo>
                  <a:pt x="231962" y="-7459"/>
                  <a:pt x="312644" y="106841"/>
                  <a:pt x="342900" y="1348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21293586">
            <a:off x="5045172" y="2633726"/>
            <a:ext cx="1158076" cy="79268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248749">
            <a:off x="2267773" y="2130383"/>
            <a:ext cx="816507" cy="100474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390965" y="5271054"/>
            <a:ext cx="457200" cy="262411"/>
          </a:xfrm>
          <a:custGeom>
            <a:avLst/>
            <a:gdLst>
              <a:gd name="connsiteX0" fmla="*/ 0 w 457200"/>
              <a:gd name="connsiteY0" fmla="*/ 262411 h 262411"/>
              <a:gd name="connsiteX1" fmla="*/ 201706 w 457200"/>
              <a:gd name="connsiteY1" fmla="*/ 193 h 262411"/>
              <a:gd name="connsiteX2" fmla="*/ 457200 w 457200"/>
              <a:gd name="connsiteY2" fmla="*/ 228793 h 262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2411">
                <a:moveTo>
                  <a:pt x="0" y="262411"/>
                </a:moveTo>
                <a:cubicBezTo>
                  <a:pt x="62753" y="134103"/>
                  <a:pt x="125506" y="5796"/>
                  <a:pt x="201706" y="193"/>
                </a:cubicBezTo>
                <a:cubicBezTo>
                  <a:pt x="277906" y="-5410"/>
                  <a:pt x="367553" y="111691"/>
                  <a:pt x="457200" y="22879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699523">
            <a:off x="3447609" y="3923489"/>
            <a:ext cx="1437158" cy="394710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9715500" y="5025178"/>
            <a:ext cx="416859" cy="494840"/>
          </a:xfrm>
          <a:custGeom>
            <a:avLst/>
            <a:gdLst>
              <a:gd name="connsiteX0" fmla="*/ 0 w 416859"/>
              <a:gd name="connsiteY0" fmla="*/ 658912 h 658912"/>
              <a:gd name="connsiteX1" fmla="*/ 174812 w 416859"/>
              <a:gd name="connsiteY1" fmla="*/ 6 h 658912"/>
              <a:gd name="connsiteX2" fmla="*/ 416859 w 416859"/>
              <a:gd name="connsiteY2" fmla="*/ 645465 h 65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859" h="658912">
                <a:moveTo>
                  <a:pt x="0" y="658912"/>
                </a:moveTo>
                <a:cubicBezTo>
                  <a:pt x="52668" y="330579"/>
                  <a:pt x="105336" y="2247"/>
                  <a:pt x="174812" y="6"/>
                </a:cubicBezTo>
                <a:cubicBezTo>
                  <a:pt x="244288" y="-2235"/>
                  <a:pt x="376518" y="540130"/>
                  <a:pt x="416859" y="6454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1302253" y="4752190"/>
            <a:ext cx="490818" cy="761104"/>
          </a:xfrm>
          <a:custGeom>
            <a:avLst/>
            <a:gdLst>
              <a:gd name="connsiteX0" fmla="*/ 0 w 490818"/>
              <a:gd name="connsiteY0" fmla="*/ 761104 h 761104"/>
              <a:gd name="connsiteX1" fmla="*/ 168088 w 490818"/>
              <a:gd name="connsiteY1" fmla="*/ 1345 h 761104"/>
              <a:gd name="connsiteX2" fmla="*/ 490818 w 490818"/>
              <a:gd name="connsiteY2" fmla="*/ 613186 h 76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818" h="761104">
                <a:moveTo>
                  <a:pt x="0" y="761104"/>
                </a:moveTo>
                <a:cubicBezTo>
                  <a:pt x="43142" y="393551"/>
                  <a:pt x="86285" y="25998"/>
                  <a:pt x="168088" y="1345"/>
                </a:cubicBezTo>
                <a:cubicBezTo>
                  <a:pt x="249891" y="-23308"/>
                  <a:pt x="370354" y="294939"/>
                  <a:pt x="490818" y="6131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9897035" y="4444859"/>
            <a:ext cx="625289" cy="1068435"/>
          </a:xfrm>
          <a:custGeom>
            <a:avLst/>
            <a:gdLst>
              <a:gd name="connsiteX0" fmla="*/ 625289 w 625289"/>
              <a:gd name="connsiteY0" fmla="*/ 1068435 h 1068435"/>
              <a:gd name="connsiteX1" fmla="*/ 363071 w 625289"/>
              <a:gd name="connsiteY1" fmla="*/ 12841 h 1068435"/>
              <a:gd name="connsiteX2" fmla="*/ 0 w 625289"/>
              <a:gd name="connsiteY2" fmla="*/ 577617 h 106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289" h="1068435">
                <a:moveTo>
                  <a:pt x="625289" y="1068435"/>
                </a:moveTo>
                <a:cubicBezTo>
                  <a:pt x="546287" y="581539"/>
                  <a:pt x="467286" y="94644"/>
                  <a:pt x="363071" y="12841"/>
                </a:cubicBezTo>
                <a:cubicBezTo>
                  <a:pt x="258856" y="-68962"/>
                  <a:pt x="129428" y="254327"/>
                  <a:pt x="0" y="5776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0952628" y="3945433"/>
            <a:ext cx="501745" cy="1561138"/>
          </a:xfrm>
          <a:custGeom>
            <a:avLst/>
            <a:gdLst>
              <a:gd name="connsiteX0" fmla="*/ 0 w 497542"/>
              <a:gd name="connsiteY0" fmla="*/ 1561138 h 1561138"/>
              <a:gd name="connsiteX1" fmla="*/ 114300 w 497542"/>
              <a:gd name="connsiteY1" fmla="*/ 14726 h 1561138"/>
              <a:gd name="connsiteX2" fmla="*/ 497542 w 497542"/>
              <a:gd name="connsiteY2" fmla="*/ 781208 h 15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542" h="1561138">
                <a:moveTo>
                  <a:pt x="0" y="1561138"/>
                </a:moveTo>
                <a:cubicBezTo>
                  <a:pt x="15688" y="852926"/>
                  <a:pt x="31376" y="144714"/>
                  <a:pt x="114300" y="14726"/>
                </a:cubicBezTo>
                <a:cubicBezTo>
                  <a:pt x="197224" y="-115262"/>
                  <a:pt x="429186" y="654581"/>
                  <a:pt x="497542" y="7812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592671" y="3602030"/>
            <a:ext cx="726141" cy="1931435"/>
          </a:xfrm>
          <a:custGeom>
            <a:avLst/>
            <a:gdLst>
              <a:gd name="connsiteX0" fmla="*/ 726141 w 726141"/>
              <a:gd name="connsiteY0" fmla="*/ 1931435 h 1931435"/>
              <a:gd name="connsiteX1" fmla="*/ 403411 w 726141"/>
              <a:gd name="connsiteY1" fmla="*/ 1782 h 1931435"/>
              <a:gd name="connsiteX2" fmla="*/ 0 w 726141"/>
              <a:gd name="connsiteY2" fmla="*/ 1655770 h 193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141" h="1931435">
                <a:moveTo>
                  <a:pt x="726141" y="1931435"/>
                </a:moveTo>
                <a:cubicBezTo>
                  <a:pt x="625287" y="989580"/>
                  <a:pt x="524434" y="47726"/>
                  <a:pt x="403411" y="1782"/>
                </a:cubicBezTo>
                <a:cubicBezTo>
                  <a:pt x="282388" y="-44162"/>
                  <a:pt x="141194" y="805804"/>
                  <a:pt x="0" y="16557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681295" y="3110875"/>
            <a:ext cx="482747" cy="1102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&quot;No&quot; Symbol 54"/>
          <p:cNvSpPr/>
          <p:nvPr/>
        </p:nvSpPr>
        <p:spPr>
          <a:xfrm>
            <a:off x="4735083" y="3602030"/>
            <a:ext cx="370891" cy="324659"/>
          </a:xfrm>
          <a:prstGeom prst="noSmoking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10219765" y="2775863"/>
            <a:ext cx="867335" cy="1668390"/>
          </a:xfrm>
          <a:custGeom>
            <a:avLst/>
            <a:gdLst>
              <a:gd name="connsiteX0" fmla="*/ 0 w 867335"/>
              <a:gd name="connsiteY0" fmla="*/ 1668390 h 1668390"/>
              <a:gd name="connsiteX1" fmla="*/ 369794 w 867335"/>
              <a:gd name="connsiteY1" fmla="*/ 7678 h 1668390"/>
              <a:gd name="connsiteX2" fmla="*/ 867335 w 867335"/>
              <a:gd name="connsiteY2" fmla="*/ 1164125 h 166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335" h="1668390">
                <a:moveTo>
                  <a:pt x="0" y="1668390"/>
                </a:moveTo>
                <a:cubicBezTo>
                  <a:pt x="112619" y="880056"/>
                  <a:pt x="225238" y="91722"/>
                  <a:pt x="369794" y="7678"/>
                </a:cubicBezTo>
                <a:cubicBezTo>
                  <a:pt x="514350" y="-76366"/>
                  <a:pt x="690842" y="543879"/>
                  <a:pt x="867335" y="11641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8975912" y="1701211"/>
            <a:ext cx="1606923" cy="1922771"/>
          </a:xfrm>
          <a:custGeom>
            <a:avLst/>
            <a:gdLst>
              <a:gd name="connsiteX0" fmla="*/ 0 w 1606923"/>
              <a:gd name="connsiteY0" fmla="*/ 1922771 h 1922771"/>
              <a:gd name="connsiteX1" fmla="*/ 719417 w 1606923"/>
              <a:gd name="connsiteY1" fmla="*/ 13289 h 1922771"/>
              <a:gd name="connsiteX2" fmla="*/ 1606923 w 1606923"/>
              <a:gd name="connsiteY2" fmla="*/ 1075607 h 192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923" h="1922771">
                <a:moveTo>
                  <a:pt x="0" y="1922771"/>
                </a:moveTo>
                <a:cubicBezTo>
                  <a:pt x="225798" y="1038627"/>
                  <a:pt x="451597" y="154483"/>
                  <a:pt x="719417" y="13289"/>
                </a:cubicBezTo>
                <a:cubicBezTo>
                  <a:pt x="987237" y="-127905"/>
                  <a:pt x="1457885" y="898554"/>
                  <a:pt x="1606923" y="107560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8142194" y="3234018"/>
            <a:ext cx="29265" cy="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806024" y="3476377"/>
            <a:ext cx="406269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4119" y="900954"/>
            <a:ext cx="10038229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1" y="714375"/>
            <a:ext cx="10687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012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there more algorithms?</a:t>
            </a:r>
          </a:p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How to compare or evaluate them?</a:t>
            </a:r>
          </a:p>
          <a:p>
            <a:r>
              <a:rPr lang="en-US" dirty="0" smtClean="0"/>
              <a:t>Application on projects (</a:t>
            </a:r>
            <a:r>
              <a:rPr lang="en-US" dirty="0" err="1" smtClean="0"/>
              <a:t>Kaggle</a:t>
            </a:r>
            <a:r>
              <a:rPr lang="en-US" dirty="0" smtClean="0"/>
              <a:t> is recommended)</a:t>
            </a:r>
            <a:endParaRPr lang="en-US" dirty="0"/>
          </a:p>
        </p:txBody>
      </p:sp>
      <p:pic>
        <p:nvPicPr>
          <p:cNvPr id="6" name="Picture 2" descr="Image result for icon fo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342" y="1245055"/>
            <a:ext cx="953859" cy="9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9842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098" name="Picture 2" descr="Image result for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554514"/>
            <a:ext cx="4866368" cy="36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you!!!!!!</a:t>
            </a:r>
            <a:endParaRPr lang="en-US" dirty="0"/>
          </a:p>
        </p:txBody>
      </p:sp>
      <p:pic>
        <p:nvPicPr>
          <p:cNvPr id="5122" name="Picture 2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33" y="2569028"/>
            <a:ext cx="3592286" cy="35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7711</TotalTime>
  <Words>550</Words>
  <Application>Microsoft Office PowerPoint</Application>
  <PresentationFormat>Widescreen</PresentationFormat>
  <Paragraphs>403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Garamond</vt:lpstr>
      <vt:lpstr>Lora</vt:lpstr>
      <vt:lpstr>Organic</vt:lpstr>
      <vt:lpstr>Machine learning</vt:lpstr>
      <vt:lpstr>What is Machine learning?</vt:lpstr>
      <vt:lpstr>PowerPoint Presentation</vt:lpstr>
      <vt:lpstr>PowerPoint Presentation</vt:lpstr>
      <vt:lpstr>Question of century!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Discussion</vt:lpstr>
      <vt:lpstr>Thank you!!!!!!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Abhishek Kumar</dc:creator>
  <cp:lastModifiedBy>Abhishek Kumar</cp:lastModifiedBy>
  <cp:revision>134</cp:revision>
  <dcterms:created xsi:type="dcterms:W3CDTF">2019-08-11T22:22:04Z</dcterms:created>
  <dcterms:modified xsi:type="dcterms:W3CDTF">2019-09-18T20:09:14Z</dcterms:modified>
</cp:coreProperties>
</file>